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65" r:id="rId3"/>
    <p:sldId id="263" r:id="rId4"/>
    <p:sldId id="266" r:id="rId5"/>
    <p:sldId id="260" r:id="rId6"/>
    <p:sldId id="270" r:id="rId7"/>
    <p:sldId id="259" r:id="rId8"/>
    <p:sldId id="272" r:id="rId9"/>
    <p:sldId id="262" r:id="rId10"/>
    <p:sldId id="269" r:id="rId11"/>
    <p:sldId id="27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3" autoAdjust="0"/>
    <p:restoredTop sz="94660"/>
  </p:normalViewPr>
  <p:slideViewPr>
    <p:cSldViewPr snapToGrid="0">
      <p:cViewPr varScale="1">
        <p:scale>
          <a:sx n="80" d="100"/>
          <a:sy n="80" d="100"/>
        </p:scale>
        <p:origin x="21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244326" cy="1579049"/>
          </a:xfrm>
        </p:spPr>
        <p:txBody>
          <a:bodyPr>
            <a:normAutofit/>
          </a:bodyPr>
          <a:lstStyle/>
          <a:p>
            <a:r>
              <a:rPr lang="nl-NL" sz="40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                                 Aandacht voor</a:t>
            </a:r>
            <a:br>
              <a:rPr lang="nl-NL" sz="40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</a:br>
            <a:r>
              <a:rPr lang="nl-NL" sz="40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                               het jonge kind</a:t>
            </a:r>
            <a:endParaRPr lang="nl-NL" sz="40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7030A0"/>
                </a:solidFill>
              </a:rPr>
              <a:t>                       </a:t>
            </a:r>
            <a:r>
              <a:rPr lang="nl-NL" sz="2400" b="1" dirty="0" smtClean="0">
                <a:solidFill>
                  <a:srgbClr val="7030A0"/>
                </a:solidFill>
              </a:rPr>
              <a:t>IB-netwerkbijeenkomst</a:t>
            </a:r>
          </a:p>
          <a:p>
            <a:r>
              <a:rPr lang="nl-NL" sz="2400" b="1" dirty="0" smtClean="0">
                <a:solidFill>
                  <a:srgbClr val="7030A0"/>
                </a:solidFill>
              </a:rPr>
              <a:t>18 mei 2016</a:t>
            </a:r>
            <a:endParaRPr lang="nl-NL" sz="2400" b="1" dirty="0">
              <a:solidFill>
                <a:srgbClr val="7030A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122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2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94249" y="4974810"/>
            <a:ext cx="10364451" cy="1240136"/>
          </a:xfrm>
        </p:spPr>
        <p:txBody>
          <a:bodyPr/>
          <a:lstStyle/>
          <a:p>
            <a:r>
              <a:rPr lang="nl-NL" dirty="0" smtClean="0">
                <a:solidFill>
                  <a:schemeClr val="accent6">
                    <a:lumMod val="50000"/>
                  </a:schemeClr>
                </a:solidFill>
              </a:rPr>
              <a:t>Deskundigheidsbevordering</a:t>
            </a:r>
            <a:br>
              <a:rPr lang="nl-NL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nl-NL" dirty="0" smtClean="0">
                <a:solidFill>
                  <a:schemeClr val="accent6">
                    <a:lumMod val="50000"/>
                  </a:schemeClr>
                </a:solidFill>
              </a:rPr>
              <a:t>schooljaar 2017-2018</a:t>
            </a:r>
            <a:endParaRPr lang="nl-NL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79647" y="1170196"/>
            <a:ext cx="7014410" cy="335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3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Hoe leren jonge kinderen….</a:t>
            </a:r>
            <a:endParaRPr lang="nl-NL" dirty="0"/>
          </a:p>
        </p:txBody>
      </p:sp>
      <p:pic>
        <p:nvPicPr>
          <p:cNvPr id="4" name="Hoe kleuters leren 2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9588" y="2366963"/>
            <a:ext cx="6092825" cy="3424237"/>
          </a:xfrm>
        </p:spPr>
      </p:pic>
    </p:spTree>
    <p:extLst>
      <p:ext uri="{BB962C8B-B14F-4D97-AF65-F5344CB8AC3E}">
        <p14:creationId xmlns:p14="http://schemas.microsoft.com/office/powerpoint/2010/main" val="237885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 smtClean="0">
                <a:solidFill>
                  <a:schemeClr val="accent6">
                    <a:lumMod val="50000"/>
                  </a:schemeClr>
                </a:solidFill>
              </a:rPr>
              <a:t>Jonge Kinderen</a:t>
            </a:r>
            <a:endParaRPr lang="nl-NL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140329"/>
          </a:xfrm>
        </p:spPr>
        <p:txBody>
          <a:bodyPr/>
          <a:lstStyle/>
          <a:p>
            <a:pPr>
              <a:buNone/>
            </a:pPr>
            <a:r>
              <a:rPr lang="nl-NL" b="1" dirty="0" smtClean="0">
                <a:solidFill>
                  <a:srgbClr val="7030A0"/>
                </a:solidFill>
                <a:latin typeface="Calibri" pitchFamily="34" charset="0"/>
              </a:rPr>
              <a:t>Begripsbepaling:</a:t>
            </a:r>
          </a:p>
          <a:p>
            <a:pPr>
              <a:buNone/>
            </a:pPr>
            <a:r>
              <a:rPr lang="nl-NL" dirty="0" smtClean="0">
                <a:solidFill>
                  <a:srgbClr val="7030A0"/>
                </a:solidFill>
                <a:latin typeface="Calibri" pitchFamily="34" charset="0"/>
              </a:rPr>
              <a:t>Ontwikkelingspsychologie:</a:t>
            </a:r>
          </a:p>
          <a:p>
            <a:pPr>
              <a:buFontTx/>
              <a:buChar char="-"/>
            </a:pPr>
            <a:r>
              <a:rPr lang="nl-NL" dirty="0" smtClean="0">
                <a:solidFill>
                  <a:srgbClr val="7030A0"/>
                </a:solidFill>
                <a:latin typeface="Calibri" pitchFamily="34" charset="0"/>
              </a:rPr>
              <a:t>Het jonge kind: kinderen van 0 tot 7 jaar</a:t>
            </a:r>
          </a:p>
          <a:p>
            <a:pPr>
              <a:buFontTx/>
              <a:buChar char="-"/>
            </a:pPr>
            <a:r>
              <a:rPr lang="nl-NL" dirty="0" smtClean="0">
                <a:solidFill>
                  <a:srgbClr val="7030A0"/>
                </a:solidFill>
                <a:latin typeface="Calibri" pitchFamily="34" charset="0"/>
              </a:rPr>
              <a:t>Verschil tussen het jonge kind en het schoolkind</a:t>
            </a:r>
          </a:p>
          <a:p>
            <a:pPr>
              <a:buNone/>
            </a:pPr>
            <a:endParaRPr lang="nl-NL" dirty="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7307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5415826"/>
          </a:xfrm>
        </p:spPr>
        <p:txBody>
          <a:bodyPr>
            <a:normAutofit/>
          </a:bodyPr>
          <a:lstStyle/>
          <a:p>
            <a:r>
              <a:rPr lang="nl-NL" dirty="0" smtClean="0">
                <a:solidFill>
                  <a:schemeClr val="accent6">
                    <a:lumMod val="50000"/>
                  </a:schemeClr>
                </a:solidFill>
              </a:rPr>
              <a:t>Missie</a:t>
            </a:r>
            <a:br>
              <a:rPr lang="nl-NL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nl-NL" b="1" dirty="0" smtClean="0">
                <a:solidFill>
                  <a:schemeClr val="accent6">
                    <a:lumMod val="50000"/>
                  </a:schemeClr>
                </a:solidFill>
              </a:rPr>
              <a:t>elk kind komt tot zijn recht in de </a:t>
            </a:r>
            <a:r>
              <a:rPr lang="nl-NL" b="1" dirty="0" err="1" smtClean="0">
                <a:solidFill>
                  <a:schemeClr val="accent6">
                    <a:lumMod val="50000"/>
                  </a:schemeClr>
                </a:solidFill>
              </a:rPr>
              <a:t>liemers</a:t>
            </a:r>
            <a:r>
              <a:rPr lang="nl-NL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nl-NL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nl-NL" b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nl-NL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nl-NL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nl-NL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nl-NL" b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nl-NL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nl-NL" dirty="0" smtClean="0">
                <a:solidFill>
                  <a:schemeClr val="accent6">
                    <a:lumMod val="50000"/>
                  </a:schemeClr>
                </a:solidFill>
              </a:rPr>
              <a:t>visie</a:t>
            </a:r>
            <a:r>
              <a:rPr lang="nl-NL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nl-NL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nl-NL" b="1" dirty="0" smtClean="0">
                <a:solidFill>
                  <a:schemeClr val="accent6">
                    <a:lumMod val="50000"/>
                  </a:schemeClr>
                </a:solidFill>
              </a:rPr>
              <a:t>de ontwikkeling van kinderen staat centraal</a:t>
            </a:r>
            <a:endParaRPr lang="nl-NL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 flipV="1">
            <a:off x="913774" y="5025640"/>
            <a:ext cx="10351752" cy="45719"/>
          </a:xfrm>
        </p:spPr>
        <p:txBody>
          <a:bodyPr>
            <a:normAutofit fontScale="25000" lnSpcReduction="20000"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0821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884" y="840668"/>
            <a:ext cx="7609974" cy="365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accent6">
                    <a:lumMod val="50000"/>
                  </a:schemeClr>
                </a:solidFill>
              </a:rPr>
              <a:t>DE MONITOR</a:t>
            </a:r>
            <a:endParaRPr lang="nl-NL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romo_ Prestatiedruk in Kleuteronderwijs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51175" y="2366963"/>
            <a:ext cx="6088063" cy="3424237"/>
          </a:xfrm>
        </p:spPr>
      </p:pic>
    </p:spTree>
    <p:extLst>
      <p:ext uri="{BB962C8B-B14F-4D97-AF65-F5344CB8AC3E}">
        <p14:creationId xmlns:p14="http://schemas.microsoft.com/office/powerpoint/2010/main" val="175730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accent6">
                    <a:lumMod val="50000"/>
                  </a:schemeClr>
                </a:solidFill>
              </a:rPr>
              <a:t>Memorandum voor het jonge kind</a:t>
            </a:r>
            <a:endParaRPr lang="nl-NL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accent6">
                    <a:lumMod val="50000"/>
                  </a:schemeClr>
                </a:solidFill>
              </a:rPr>
              <a:t>Onderwijs aan het jonge kind vraagt om professionele ruimte</a:t>
            </a:r>
          </a:p>
          <a:p>
            <a:r>
              <a:rPr lang="nl-NL" dirty="0" smtClean="0">
                <a:solidFill>
                  <a:schemeClr val="accent6">
                    <a:lumMod val="50000"/>
                  </a:schemeClr>
                </a:solidFill>
              </a:rPr>
              <a:t>Bewaken van de ruimte</a:t>
            </a:r>
          </a:p>
          <a:p>
            <a:r>
              <a:rPr lang="nl-NL" i="1" dirty="0" smtClean="0">
                <a:solidFill>
                  <a:srgbClr val="C00000"/>
                </a:solidFill>
              </a:rPr>
              <a:t>Goede opleiding voor kleuterleerkracht</a:t>
            </a:r>
          </a:p>
          <a:p>
            <a:r>
              <a:rPr lang="nl-NL" i="1" dirty="0" smtClean="0">
                <a:solidFill>
                  <a:srgbClr val="C00000"/>
                </a:solidFill>
              </a:rPr>
              <a:t>Het onderwijsaanbod</a:t>
            </a:r>
          </a:p>
          <a:p>
            <a:r>
              <a:rPr lang="nl-NL" i="1" dirty="0" smtClean="0">
                <a:solidFill>
                  <a:srgbClr val="C00000"/>
                </a:solidFill>
              </a:rPr>
              <a:t>Ruimte voor vrij spel</a:t>
            </a:r>
          </a:p>
          <a:p>
            <a:r>
              <a:rPr lang="nl-NL" i="1" dirty="0" smtClean="0">
                <a:solidFill>
                  <a:srgbClr val="C00000"/>
                </a:solidFill>
              </a:rPr>
              <a:t>Waarnemen en toetsen</a:t>
            </a:r>
          </a:p>
          <a:p>
            <a:r>
              <a:rPr lang="nl-NL" dirty="0" smtClean="0">
                <a:solidFill>
                  <a:schemeClr val="accent6">
                    <a:lumMod val="50000"/>
                  </a:schemeClr>
                </a:solidFill>
              </a:rPr>
              <a:t>Positie van overheid en inspectie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840" y="2886588"/>
            <a:ext cx="5105400" cy="339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6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5648">
            <a:off x="3587447" y="597743"/>
            <a:ext cx="4299001" cy="5607918"/>
          </a:xfrm>
        </p:spPr>
      </p:pic>
    </p:spTree>
    <p:extLst>
      <p:ext uri="{BB962C8B-B14F-4D97-AF65-F5344CB8AC3E}">
        <p14:creationId xmlns:p14="http://schemas.microsoft.com/office/powerpoint/2010/main" val="155755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93860" y="4324244"/>
            <a:ext cx="10364451" cy="1596177"/>
          </a:xfrm>
        </p:spPr>
        <p:txBody>
          <a:bodyPr/>
          <a:lstStyle/>
          <a:p>
            <a:r>
              <a:rPr lang="nl-NL" dirty="0" smtClean="0">
                <a:solidFill>
                  <a:schemeClr val="accent6">
                    <a:lumMod val="50000"/>
                  </a:schemeClr>
                </a:solidFill>
              </a:rPr>
              <a:t>tijdlijn</a:t>
            </a:r>
            <a:endParaRPr lang="nl-NL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322" y="1366379"/>
            <a:ext cx="5007018" cy="401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4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uppel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TM04033925[[fn=Druppel]]</Template>
  <TotalTime>400</TotalTime>
  <Words>78</Words>
  <Application>Microsoft Office PowerPoint</Application>
  <PresentationFormat>Breedbeeld</PresentationFormat>
  <Paragraphs>21</Paragraphs>
  <Slides>11</Slides>
  <Notes>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5" baseType="lpstr">
      <vt:lpstr>Arial</vt:lpstr>
      <vt:lpstr>Calibri</vt:lpstr>
      <vt:lpstr>Tw Cen MT</vt:lpstr>
      <vt:lpstr>Druppel</vt:lpstr>
      <vt:lpstr>                                  Aandacht voor                                 het jonge kind</vt:lpstr>
      <vt:lpstr>Jonge Kinderen</vt:lpstr>
      <vt:lpstr>PowerPoint-presentatie</vt:lpstr>
      <vt:lpstr>Missie elk kind komt tot zijn recht in de liemers    visie de ontwikkeling van kinderen staat centraal</vt:lpstr>
      <vt:lpstr>PowerPoint-presentatie</vt:lpstr>
      <vt:lpstr>DE MONITOR</vt:lpstr>
      <vt:lpstr>Memorandum voor het jonge kind</vt:lpstr>
      <vt:lpstr>PowerPoint-presentatie</vt:lpstr>
      <vt:lpstr>tijdlijn</vt:lpstr>
      <vt:lpstr>Deskundigheidsbevordering schooljaar 2017-2018</vt:lpstr>
      <vt:lpstr>Hoe leren jonge kinderen….</vt:lpstr>
    </vt:vector>
  </TitlesOfParts>
  <Company>QLiCT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Aandacht  voor  Het Jonge Kind</dc:title>
  <dc:creator>Liesbeth Timmerije</dc:creator>
  <cp:lastModifiedBy>extern</cp:lastModifiedBy>
  <cp:revision>20</cp:revision>
  <dcterms:created xsi:type="dcterms:W3CDTF">2016-01-12T07:45:43Z</dcterms:created>
  <dcterms:modified xsi:type="dcterms:W3CDTF">2016-06-01T09:21:41Z</dcterms:modified>
</cp:coreProperties>
</file>